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70" r:id="rId2"/>
    <p:sldId id="273" r:id="rId3"/>
    <p:sldId id="286" r:id="rId4"/>
    <p:sldId id="275" r:id="rId5"/>
    <p:sldId id="276" r:id="rId6"/>
    <p:sldId id="277" r:id="rId7"/>
    <p:sldId id="278" r:id="rId8"/>
    <p:sldId id="280" r:id="rId9"/>
    <p:sldId id="279" r:id="rId10"/>
    <p:sldId id="282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321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143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609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84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421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816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334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57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5001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118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188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83E4-9C08-4A34-8B35-2B0F3E171E4D}" type="datetimeFigureOut">
              <a:rPr lang="en-ID" smtClean="0"/>
              <a:t>09/09/2023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A638-ADE1-4F8C-B329-EABA911989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067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Tampungan Konten 3">
            <a:extLst>
              <a:ext uri="{FF2B5EF4-FFF2-40B4-BE49-F238E27FC236}">
                <a16:creationId xmlns:a16="http://schemas.microsoft.com/office/drawing/2014/main" id="{A82CC8C6-3DEF-29E9-3C1E-FA6E530969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921" y="1620837"/>
            <a:ext cx="5173251" cy="3931674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A09C9A88-1322-0586-A371-882A761BCC42}"/>
              </a:ext>
            </a:extLst>
          </p:cNvPr>
          <p:cNvSpPr txBox="1"/>
          <p:nvPr/>
        </p:nvSpPr>
        <p:spPr>
          <a:xfrm>
            <a:off x="653143" y="498014"/>
            <a:ext cx="111614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RAPAT DOSEN TETAP</a:t>
            </a:r>
            <a:endParaRPr kumimoji="0" lang="en-ID" sz="6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DC3B6BDF-4697-F5DE-0D37-AD065A9EE1D3}"/>
              </a:ext>
            </a:extLst>
          </p:cNvPr>
          <p:cNvSpPr txBox="1"/>
          <p:nvPr/>
        </p:nvSpPr>
        <p:spPr>
          <a:xfrm>
            <a:off x="0" y="5806678"/>
            <a:ext cx="12192000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 err="1">
                <a:solidFill>
                  <a:srgbClr val="002060"/>
                </a:solidFill>
                <a:latin typeface="Calibri" panose="020F0502020204030204"/>
              </a:rPr>
              <a:t>Sabtu</a:t>
            </a:r>
            <a:r>
              <a:rPr lang="en-US" sz="4000" b="1" kern="0" dirty="0">
                <a:solidFill>
                  <a:srgbClr val="002060"/>
                </a:solidFill>
                <a:latin typeface="Calibri" panose="020F0502020204030204"/>
              </a:rPr>
              <a:t>, 09 September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2023</a:t>
            </a:r>
            <a:endParaRPr kumimoji="0" lang="en-ID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79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7285" y="0"/>
            <a:ext cx="1594630" cy="10611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091" y="94393"/>
            <a:ext cx="1100074" cy="836731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BCDA9612-AC53-6EEF-E7CB-2BD60025252C}"/>
              </a:ext>
            </a:extLst>
          </p:cNvPr>
          <p:cNvSpPr txBox="1"/>
          <p:nvPr/>
        </p:nvSpPr>
        <p:spPr>
          <a:xfrm>
            <a:off x="226111" y="856357"/>
            <a:ext cx="1155580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  <a:tab pos="342900" algn="l"/>
                <a:tab pos="457200" algn="l"/>
                <a:tab pos="571500" algn="l"/>
                <a:tab pos="800100" algn="l"/>
              </a:tabLst>
            </a:pP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Daftar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absensi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absensi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dikembalikan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UTPAS.</a:t>
            </a:r>
            <a:endParaRPr lang="en-ID" sz="3200" dirty="0">
              <a:solidFill>
                <a:srgbClr val="7030A0"/>
              </a:solidFill>
              <a:latin typeface="Arrus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  <a:tab pos="342900" algn="l"/>
                <a:tab pos="457200" algn="l"/>
                <a:tab pos="571500" algn="l"/>
                <a:tab pos="800100" algn="l"/>
              </a:tabLst>
            </a:pP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akademik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perkembangan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khususnya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menjelang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UTS/UAS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lphaLcPeriod"/>
              <a:tabLst>
                <a:tab pos="571500" algn="l"/>
                <a:tab pos="800100" algn="l"/>
              </a:tabLst>
            </a:pP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Nama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tercantum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DHMD.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lphaLcPeriod"/>
              <a:tabLst>
                <a:tab pos="571500" algn="l"/>
                <a:tab pos="800100" algn="l"/>
              </a:tabLst>
            </a:pP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absen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kali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berturut-turut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berturut-turut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lphaLcPeriod"/>
              <a:tabLst>
                <a:tab pos="571500" algn="l"/>
                <a:tab pos="800100" algn="l"/>
              </a:tabLst>
            </a:pP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mematuhi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peraturan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tata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tertib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lphaLcPeriod"/>
              <a:tabLst>
                <a:tab pos="571500" algn="l"/>
                <a:tab pos="800100" algn="l"/>
              </a:tabLst>
            </a:pP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shift.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0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594B7281-4496-E4A0-F2E8-C194B6B62787}"/>
              </a:ext>
            </a:extLst>
          </p:cNvPr>
          <p:cNvSpPr txBox="1"/>
          <p:nvPr/>
        </p:nvSpPr>
        <p:spPr>
          <a:xfrm>
            <a:off x="412044" y="1837884"/>
            <a:ext cx="11367912" cy="2461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</a:tabLst>
            </a:pP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merokok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</a:p>
          <a:p>
            <a:pPr lvl="0" algn="just">
              <a:lnSpc>
                <a:spcPct val="115000"/>
              </a:lnSpc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</a:tabLst>
            </a:pPr>
            <a:r>
              <a:rPr lang="en-ID" sz="34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ruangan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gedung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gedung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ID" sz="34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ID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kampus</a:t>
            </a:r>
            <a:r>
              <a:rPr lang="en-ID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4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</a:tabLst>
            </a:pPr>
            <a:r>
              <a:rPr lang="en-US" sz="34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en-US" sz="34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idak</a:t>
            </a:r>
            <a:r>
              <a:rPr lang="en-US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makan</a:t>
            </a:r>
            <a:r>
              <a:rPr lang="en-US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ruangan</a:t>
            </a:r>
            <a:r>
              <a:rPr lang="en-US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manapun</a:t>
            </a:r>
            <a:r>
              <a:rPr lang="en-US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4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kantin</a:t>
            </a:r>
            <a:r>
              <a:rPr lang="en-US" sz="3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95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DC3B6BDF-4697-F5DE-0D37-AD065A9EE1D3}"/>
              </a:ext>
            </a:extLst>
          </p:cNvPr>
          <p:cNvSpPr txBox="1"/>
          <p:nvPr/>
        </p:nvSpPr>
        <p:spPr>
          <a:xfrm>
            <a:off x="0" y="5806678"/>
            <a:ext cx="12192000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14" y="188736"/>
            <a:ext cx="2268132" cy="1725171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95FFEA57-A21A-A98E-E5F2-226479538400}"/>
              </a:ext>
            </a:extLst>
          </p:cNvPr>
          <p:cNvSpPr txBox="1"/>
          <p:nvPr/>
        </p:nvSpPr>
        <p:spPr>
          <a:xfrm>
            <a:off x="258218" y="4550944"/>
            <a:ext cx="11675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PERATURAN DAN TATA TERTIB DOSEN </a:t>
            </a:r>
            <a:endParaRPr lang="en-ID" sz="3600" b="1" dirty="0">
              <a:solidFill>
                <a:srgbClr val="7030A0"/>
              </a:solidFill>
              <a:effectLst/>
              <a:latin typeface="American Uncial M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UNIVERSITAS UTPADAKA SWASTIKA</a:t>
            </a:r>
            <a:endParaRPr lang="en-ID" sz="3600" b="1" dirty="0">
              <a:solidFill>
                <a:srgbClr val="7030A0"/>
              </a:solidFill>
              <a:effectLst/>
              <a:latin typeface="American Uncial MN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Gambar 1">
            <a:extLst>
              <a:ext uri="{FF2B5EF4-FFF2-40B4-BE49-F238E27FC236}">
                <a16:creationId xmlns:a16="http://schemas.microsoft.com/office/drawing/2014/main" id="{5EDDFD35-FC86-B546-3996-BE8C3FEBD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087" y="166158"/>
            <a:ext cx="6602045" cy="4306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1474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130DB41A-9AFE-699B-1B84-72D1B296BF3E}"/>
              </a:ext>
            </a:extLst>
          </p:cNvPr>
          <p:cNvSpPr txBox="1"/>
          <p:nvPr/>
        </p:nvSpPr>
        <p:spPr>
          <a:xfrm>
            <a:off x="234214" y="1480837"/>
            <a:ext cx="1172357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SzPts val="1100"/>
            </a:pPr>
            <a:r>
              <a:rPr lang="es-ES" sz="32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s-ES" sz="3200" b="1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s-ES" sz="32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s-ES" sz="32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Silabus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RPS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mata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dan 	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menyerahkan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Kaprodi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/BAA,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paling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lambat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perkulihan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sofhcopy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perkulihan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SISFO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Kampus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pengajaran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dan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SISTER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portofolio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JAD </a:t>
            </a:r>
          </a:p>
          <a:p>
            <a:pPr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Mata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diajarkan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pengajaran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Silabus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RPS dan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pengajarannya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senantiasa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dikembangkan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temuan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teoritik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empirik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490815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130DB41A-9AFE-699B-1B84-72D1B296BF3E}"/>
              </a:ext>
            </a:extLst>
          </p:cNvPr>
          <p:cNvSpPr txBox="1"/>
          <p:nvPr/>
        </p:nvSpPr>
        <p:spPr>
          <a:xfrm>
            <a:off x="234214" y="1480837"/>
            <a:ext cx="1172357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Hadir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perkulihan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dimulai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mempersiapkan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bisa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menunggu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Ruang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2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</a:pPr>
            <a:endParaRPr lang="es-E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s-E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>
                <a:srgbClr val="000000"/>
              </a:buClr>
              <a:buSzPts val="1100"/>
            </a:pPr>
            <a:endParaRPr lang="es-E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000000"/>
              </a:buClr>
              <a:buSzPts val="1100"/>
            </a:pPr>
            <a:r>
              <a:rPr lang="es-E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berpakaian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rapi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sopan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pria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mengenakan</a:t>
            </a:r>
            <a:r>
              <a:rPr lang="en-ID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dasi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berpakaian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batik dan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diperkenankan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memakai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sandal,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kaos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celana</a:t>
            </a:r>
            <a:r>
              <a:rPr lang="en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jeans.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5189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130DB41A-9AFE-699B-1B84-72D1B296BF3E}"/>
              </a:ext>
            </a:extLst>
          </p:cNvPr>
          <p:cNvSpPr txBox="1"/>
          <p:nvPr/>
        </p:nvSpPr>
        <p:spPr>
          <a:xfrm>
            <a:off x="344753" y="1311623"/>
            <a:ext cx="1172357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100"/>
            </a:pP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sebanyak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tatap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muka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UTS dan UAS (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lihat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s-E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UTS dan UAS).</a:t>
            </a:r>
          </a:p>
          <a:p>
            <a:pPr lvl="0" algn="just">
              <a:buClr>
                <a:srgbClr val="000000"/>
              </a:buClr>
              <a:buSzPts val="1100"/>
            </a:pP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Menyusun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Menyerahkan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Soal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UTS/UAS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Paling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lambat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endParaRPr lang="es-ES" sz="36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</a:pP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menyerahkan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koreksian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UTS/UAS 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s-E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s-ES" sz="36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endParaRPr lang="es-ES" sz="36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 	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diluar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honorarium.</a:t>
            </a:r>
          </a:p>
          <a:p>
            <a:pPr marL="342900" lvl="0" indent="-342900" algn="just">
              <a:buClr>
                <a:srgbClr val="000000"/>
              </a:buClr>
              <a:buSzPts val="1100"/>
              <a:buFont typeface="+mj-lt"/>
              <a:buAutoNum type="arabicPeriod" startAt="4"/>
            </a:pPr>
            <a:endParaRPr lang="en-ID" sz="36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41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130DB41A-9AFE-699B-1B84-72D1B296BF3E}"/>
              </a:ext>
            </a:extLst>
          </p:cNvPr>
          <p:cNvSpPr txBox="1"/>
          <p:nvPr/>
        </p:nvSpPr>
        <p:spPr>
          <a:xfrm>
            <a:off x="234214" y="1381072"/>
            <a:ext cx="1172357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100"/>
            </a:pP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Menandatangani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paraf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DHMD (Daftar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Hadir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	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DHMD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disediakan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Bagian 	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id-ID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mengambil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 dan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mengembalikannya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id-ID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 dan tidak dibawa pulang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(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menyuruh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mengambil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	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mengembalikan</a:t>
            </a:r>
            <a:r>
              <a:rPr lang="en-US" sz="3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DHMD).</a:t>
            </a:r>
            <a:endParaRPr lang="en-ID" sz="32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</a:pP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Pengisian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memanggil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	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5" name="Kotak Teks 4">
            <a:extLst>
              <a:ext uri="{FF2B5EF4-FFF2-40B4-BE49-F238E27FC236}">
                <a16:creationId xmlns:a16="http://schemas.microsoft.com/office/drawing/2014/main" id="{E7A8AD56-38EA-1A64-1653-BEA7463468EE}"/>
              </a:ext>
            </a:extLst>
          </p:cNvPr>
          <p:cNvSpPr txBox="1"/>
          <p:nvPr/>
        </p:nvSpPr>
        <p:spPr>
          <a:xfrm>
            <a:off x="259643" y="1595597"/>
            <a:ext cx="11402281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  <a:tabLst>
                <a:tab pos="1828800" algn="l"/>
                <a:tab pos="2171700" algn="l"/>
              </a:tabLst>
            </a:pP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“v“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pada yang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hadir</a:t>
            </a:r>
            <a:endParaRPr lang="en-ID" sz="35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  <a:tabLst>
                <a:tab pos="1828800" algn="l"/>
                <a:tab pos="2171700" algn="l"/>
              </a:tabLst>
            </a:pP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“a”	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absen</a:t>
            </a:r>
            <a:endParaRPr lang="en-ID" sz="35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  <a:tabLst>
                <a:tab pos="1828800" algn="l"/>
                <a:tab pos="2171700" algn="l"/>
              </a:tabLst>
            </a:pP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5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pada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ijin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US" sz="35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ijin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D" sz="3500" dirty="0">
              <a:solidFill>
                <a:srgbClr val="7030A0"/>
              </a:solidFill>
              <a:latin typeface="Arrus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  <a:tabLst>
                <a:tab pos="1828800" algn="l"/>
                <a:tab pos="2171700" algn="l"/>
              </a:tabLst>
            </a:pP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D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“s”	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sakit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pemberian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sakit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</a:t>
            </a:r>
            <a:r>
              <a:rPr lang="en-ID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D" sz="35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  <a:tabLst>
                <a:tab pos="1828800" algn="l"/>
                <a:tab pos="2171700" algn="l"/>
              </a:tabLst>
            </a:pP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5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“t”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pada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US" sz="35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terlambat</a:t>
            </a:r>
            <a:endParaRPr lang="en-ID" sz="35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1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CCCD749C-DE51-002F-9B11-B73BDD6611A8}"/>
              </a:ext>
            </a:extLst>
          </p:cNvPr>
          <p:cNvSpPr txBox="1"/>
          <p:nvPr/>
        </p:nvSpPr>
        <p:spPr>
          <a:xfrm>
            <a:off x="375179" y="1768584"/>
            <a:ext cx="1120722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  <a:tab pos="1828800" algn="l"/>
                <a:tab pos="2171700" algn="l"/>
              </a:tabLst>
            </a:pP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seijin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administrasi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namanya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tercantum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DHMD,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diharuskan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melapor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administrasi</a:t>
            </a:r>
            <a:r>
              <a:rPr lang="en-US" sz="3600" i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administrasi</a:t>
            </a:r>
            <a:r>
              <a:rPr lang="en-US" sz="36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600" dirty="0">
              <a:solidFill>
                <a:srgbClr val="7030A0"/>
              </a:solidFill>
              <a:effectLst/>
              <a:latin typeface="Arrus B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6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D85715-9110-B1F6-337E-09A389524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968" y="11290"/>
            <a:ext cx="2133357" cy="1419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Gambar 9">
            <a:extLst>
              <a:ext uri="{FF2B5EF4-FFF2-40B4-BE49-F238E27FC236}">
                <a16:creationId xmlns:a16="http://schemas.microsoft.com/office/drawing/2014/main" id="{2B34B2B4-137E-638B-D9B7-520CBAC9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48" y="125841"/>
            <a:ext cx="1436456" cy="1092587"/>
          </a:xfrm>
          <a:prstGeom prst="rect">
            <a:avLst/>
          </a:prstGeom>
        </p:spPr>
      </p:pic>
      <p:sp>
        <p:nvSpPr>
          <p:cNvPr id="4" name="Kotak Teks 3">
            <a:extLst>
              <a:ext uri="{FF2B5EF4-FFF2-40B4-BE49-F238E27FC236}">
                <a16:creationId xmlns:a16="http://schemas.microsoft.com/office/drawing/2014/main" id="{19D94AA9-87AC-3A11-E742-93D7A1CD16B1}"/>
              </a:ext>
            </a:extLst>
          </p:cNvPr>
          <p:cNvSpPr txBox="1"/>
          <p:nvPr/>
        </p:nvSpPr>
        <p:spPr>
          <a:xfrm>
            <a:off x="180622" y="1172367"/>
            <a:ext cx="1164072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  <a:tab pos="1828800" algn="l"/>
                <a:tab pos="2171700" algn="l"/>
              </a:tabLst>
            </a:pP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dispensasi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Keterlambatan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batas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toleransi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t”,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lewat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batas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toleransi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ditetapkan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“a”.</a:t>
            </a:r>
            <a:endParaRPr lang="en-ID" sz="32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0000"/>
              </a:buClr>
              <a:buSzPts val="1100"/>
              <a:tabLst>
                <a:tab pos="342900" algn="l"/>
                <a:tab pos="457200" algn="l"/>
                <a:tab pos="571500" algn="l"/>
                <a:tab pos="800100" algn="l"/>
                <a:tab pos="1828800" algn="l"/>
                <a:tab pos="2171700" algn="l"/>
              </a:tabLst>
            </a:pPr>
            <a:r>
              <a:rPr lang="en-ID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ID" sz="32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shift (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kartu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DHMD </a:t>
            </a:r>
            <a:r>
              <a:rPr lang="en-US" sz="3200" u="sng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administrasi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menandatangani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kartu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DHMD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32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32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9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Office">
  <a:themeElements>
    <a:clrScheme name="Tem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Sirkuit</Template>
  <TotalTime>410</TotalTime>
  <Words>660</Words>
  <Application>Microsoft Office PowerPoint</Application>
  <PresentationFormat>Layar Lebar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8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11</vt:i4>
      </vt:variant>
    </vt:vector>
  </HeadingPairs>
  <TitlesOfParts>
    <vt:vector size="20" baseType="lpstr">
      <vt:lpstr>American Uncial MN</vt:lpstr>
      <vt:lpstr>Arial</vt:lpstr>
      <vt:lpstr>Arrus BT</vt:lpstr>
      <vt:lpstr>Calibri</vt:lpstr>
      <vt:lpstr>Calibri Light</vt:lpstr>
      <vt:lpstr>Times New Roman</vt:lpstr>
      <vt:lpstr>Verdana</vt:lpstr>
      <vt:lpstr>Wingdings</vt:lpstr>
      <vt:lpstr>Tema Office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PENILIAN KINERJA  DOSEN TETAP  dan Dosen berprestasi</dc:title>
  <dc:creator>mflombogia@outlook.com</dc:creator>
  <cp:lastModifiedBy>mflombogia@outlook.com</cp:lastModifiedBy>
  <cp:revision>90</cp:revision>
  <cp:lastPrinted>2023-05-15T09:08:22Z</cp:lastPrinted>
  <dcterms:created xsi:type="dcterms:W3CDTF">2023-05-15T03:31:03Z</dcterms:created>
  <dcterms:modified xsi:type="dcterms:W3CDTF">2023-09-09T07:57:29Z</dcterms:modified>
</cp:coreProperties>
</file>